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4" r:id="rId1"/>
  </p:sldMasterIdLst>
  <p:sldIdLst>
    <p:sldId id="256" r:id="rId2"/>
    <p:sldId id="259" r:id="rId3"/>
    <p:sldId id="260" r:id="rId4"/>
    <p:sldId id="261" r:id="rId5"/>
    <p:sldId id="258" r:id="rId6"/>
  </p:sldIdLst>
  <p:sldSz cx="4572000" cy="4535488"/>
  <p:notesSz cx="6858000" cy="9144000"/>
  <p:embeddedFontLst>
    <p:embeddedFont>
      <p:font typeface="メイリオ" panose="020B0604030504040204" pitchFamily="50" charset="-128"/>
      <p:regular r:id="rId7"/>
      <p:bold r:id="rId8"/>
      <p:italic r:id="rId9"/>
      <p:boldItalic r:id="rId10"/>
    </p:embeddedFont>
    <p:embeddedFont>
      <p:font typeface="游ゴシック" panose="020B0400000000000000" pitchFamily="50" charset="-128"/>
      <p:regular r:id="rId11"/>
      <p:bold r:id="rId1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9" userDrawn="1">
          <p15:clr>
            <a:srgbClr val="A4A3A4"/>
          </p15:clr>
        </p15:guide>
        <p15:guide id="2" pos="1440" userDrawn="1">
          <p15:clr>
            <a:srgbClr val="A4A3A4"/>
          </p15:clr>
        </p15:guide>
        <p15:guide id="3" orient="horz" pos="2789" userDrawn="1">
          <p15:clr>
            <a:srgbClr val="A4A3A4"/>
          </p15:clr>
        </p15:guide>
        <p15:guide id="4" orient="horz" pos="68" userDrawn="1">
          <p15:clr>
            <a:srgbClr val="A4A3A4"/>
          </p15:clr>
        </p15:guide>
        <p15:guide id="5" pos="2801" userDrawn="1">
          <p15:clr>
            <a:srgbClr val="A4A3A4"/>
          </p15:clr>
        </p15:guide>
        <p15:guide id="6" pos="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showGuides="1">
      <p:cViewPr varScale="1">
        <p:scale>
          <a:sx n="125" d="100"/>
          <a:sy n="125" d="100"/>
        </p:scale>
        <p:origin x="1962" y="90"/>
      </p:cViewPr>
      <p:guideLst>
        <p:guide orient="horz" pos="1429"/>
        <p:guide pos="1440"/>
        <p:guide orient="horz" pos="2789"/>
        <p:guide orient="horz" pos="68"/>
        <p:guide pos="2801"/>
        <p:guide pos="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180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618390"/>
      </p:ext>
    </p:extLst>
  </p:cSld>
  <p:clrMap bg1="lt1" tx1="dk1" bg2="lt2" tx2="dk2" accent1="accent1" accent2="accent2" accent3="accent3" accent4="accent4" accent5="accent5" accent6="accent6" hlink="hlink" folHlink="folHlink"/>
  <p:sldLayoutIdLst>
    <p:sldLayoutId id="2147483901" r:id="rId1"/>
  </p:sldLayoutIdLst>
  <p:txStyles>
    <p:titleStyle>
      <a:lvl1pPr algn="l" defTabSz="342900" rtl="0" eaLnBrk="1" latinLnBrk="0" hangingPunct="1">
        <a:lnSpc>
          <a:spcPct val="90000"/>
        </a:lnSpc>
        <a:spcBef>
          <a:spcPct val="0"/>
        </a:spcBef>
        <a:buNone/>
        <a:defRPr kumimoji="1" sz="1650" kern="1200">
          <a:solidFill>
            <a:schemeClr val="tx1"/>
          </a:solidFill>
          <a:latin typeface="+mj-lt"/>
          <a:ea typeface="+mj-ea"/>
          <a:cs typeface="+mj-cs"/>
        </a:defRPr>
      </a:lvl1pPr>
    </p:titleStyle>
    <p:body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p:bodyStyle>
    <p:otherStyle>
      <a:defPPr>
        <a:defRPr lang="ja-JP"/>
      </a:defPPr>
      <a:lvl1pPr marL="0" algn="l" defTabSz="342900" rtl="0" eaLnBrk="1" latinLnBrk="0" hangingPunct="1">
        <a:defRPr kumimoji="1" sz="675" kern="1200">
          <a:solidFill>
            <a:schemeClr val="tx1"/>
          </a:solidFill>
          <a:latin typeface="+mn-lt"/>
          <a:ea typeface="+mn-ea"/>
          <a:cs typeface="+mn-cs"/>
        </a:defRPr>
      </a:lvl1pPr>
      <a:lvl2pPr marL="171450" algn="l" defTabSz="342900" rtl="0" eaLnBrk="1" latinLnBrk="0" hangingPunct="1">
        <a:defRPr kumimoji="1" sz="675" kern="1200">
          <a:solidFill>
            <a:schemeClr val="tx1"/>
          </a:solidFill>
          <a:latin typeface="+mn-lt"/>
          <a:ea typeface="+mn-ea"/>
          <a:cs typeface="+mn-cs"/>
        </a:defRPr>
      </a:lvl2pPr>
      <a:lvl3pPr marL="342900" algn="l" defTabSz="342900" rtl="0" eaLnBrk="1" latinLnBrk="0" hangingPunct="1">
        <a:defRPr kumimoji="1" sz="675" kern="1200">
          <a:solidFill>
            <a:schemeClr val="tx1"/>
          </a:solidFill>
          <a:latin typeface="+mn-lt"/>
          <a:ea typeface="+mn-ea"/>
          <a:cs typeface="+mn-cs"/>
        </a:defRPr>
      </a:lvl3pPr>
      <a:lvl4pPr marL="514350" algn="l" defTabSz="342900" rtl="0" eaLnBrk="1" latinLnBrk="0" hangingPunct="1">
        <a:defRPr kumimoji="1" sz="675" kern="1200">
          <a:solidFill>
            <a:schemeClr val="tx1"/>
          </a:solidFill>
          <a:latin typeface="+mn-lt"/>
          <a:ea typeface="+mn-ea"/>
          <a:cs typeface="+mn-cs"/>
        </a:defRPr>
      </a:lvl4pPr>
      <a:lvl5pPr marL="685800" algn="l" defTabSz="342900" rtl="0" eaLnBrk="1" latinLnBrk="0" hangingPunct="1">
        <a:defRPr kumimoji="1" sz="675" kern="1200">
          <a:solidFill>
            <a:schemeClr val="tx1"/>
          </a:solidFill>
          <a:latin typeface="+mn-lt"/>
          <a:ea typeface="+mn-ea"/>
          <a:cs typeface="+mn-cs"/>
        </a:defRPr>
      </a:lvl5pPr>
      <a:lvl6pPr marL="857250" algn="l" defTabSz="342900" rtl="0" eaLnBrk="1" latinLnBrk="0" hangingPunct="1">
        <a:defRPr kumimoji="1" sz="675" kern="1200">
          <a:solidFill>
            <a:schemeClr val="tx1"/>
          </a:solidFill>
          <a:latin typeface="+mn-lt"/>
          <a:ea typeface="+mn-ea"/>
          <a:cs typeface="+mn-cs"/>
        </a:defRPr>
      </a:lvl6pPr>
      <a:lvl7pPr marL="1028700" algn="l" defTabSz="342900" rtl="0" eaLnBrk="1" latinLnBrk="0" hangingPunct="1">
        <a:defRPr kumimoji="1" sz="675" kern="1200">
          <a:solidFill>
            <a:schemeClr val="tx1"/>
          </a:solidFill>
          <a:latin typeface="+mn-lt"/>
          <a:ea typeface="+mn-ea"/>
          <a:cs typeface="+mn-cs"/>
        </a:defRPr>
      </a:lvl7pPr>
      <a:lvl8pPr marL="1200150" algn="l" defTabSz="342900" rtl="0" eaLnBrk="1" latinLnBrk="0" hangingPunct="1">
        <a:defRPr kumimoji="1" sz="675" kern="1200">
          <a:solidFill>
            <a:schemeClr val="tx1"/>
          </a:solidFill>
          <a:latin typeface="+mn-lt"/>
          <a:ea typeface="+mn-ea"/>
          <a:cs typeface="+mn-cs"/>
        </a:defRPr>
      </a:lvl8pPr>
      <a:lvl9pPr marL="1371600" algn="l" defTabSz="342900" rtl="0" eaLnBrk="1" latinLnBrk="0" hangingPunct="1">
        <a:defRPr kumimoji="1"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note.com/shigezoo/n/n8e80e1d854fb"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7184A9-A4D9-4287-8AF8-BDCE43729BE8}"/>
              </a:ext>
            </a:extLst>
          </p:cNvPr>
          <p:cNvPicPr>
            <a:picLocks noChangeAspect="1"/>
          </p:cNvPicPr>
          <p:nvPr/>
        </p:nvPicPr>
        <p:blipFill>
          <a:blip r:embed="rId2"/>
          <a:stretch>
            <a:fillRect/>
          </a:stretch>
        </p:blipFill>
        <p:spPr>
          <a:xfrm>
            <a:off x="4689692" y="0"/>
            <a:ext cx="4571271" cy="4535488"/>
          </a:xfrm>
          <a:prstGeom prst="rect">
            <a:avLst/>
          </a:prstGeom>
        </p:spPr>
      </p:pic>
    </p:spTree>
    <p:extLst>
      <p:ext uri="{BB962C8B-B14F-4D97-AF65-F5344CB8AC3E}">
        <p14:creationId xmlns:p14="http://schemas.microsoft.com/office/powerpoint/2010/main" val="409385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87C8690C-867B-4B19-ABEB-A2ADA91CEA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7791"/>
            <a:ext cx="4575622" cy="1464642"/>
          </a:xfrm>
          <a:prstGeom prst="rect">
            <a:avLst/>
          </a:prstGeom>
        </p:spPr>
      </p:pic>
      <p:pic>
        <p:nvPicPr>
          <p:cNvPr id="3" name="グラフィックス 2">
            <a:extLst>
              <a:ext uri="{FF2B5EF4-FFF2-40B4-BE49-F238E27FC236}">
                <a16:creationId xmlns:a16="http://schemas.microsoft.com/office/drawing/2014/main" id="{F9A8AAE1-88D6-432F-9241-8B375D5A25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5109"/>
            <a:ext cx="4575622" cy="1203038"/>
          </a:xfrm>
          <a:prstGeom prst="rect">
            <a:avLst/>
          </a:prstGeom>
        </p:spPr>
      </p:pic>
      <p:sp>
        <p:nvSpPr>
          <p:cNvPr id="6" name="コンテンツ プレースホルダー 2">
            <a:extLst>
              <a:ext uri="{FF2B5EF4-FFF2-40B4-BE49-F238E27FC236}">
                <a16:creationId xmlns:a16="http://schemas.microsoft.com/office/drawing/2014/main" id="{C6939B6D-CAD9-48B8-91DD-F1AE95ACF96E}"/>
              </a:ext>
            </a:extLst>
          </p:cNvPr>
          <p:cNvSpPr txBox="1">
            <a:spLocks/>
          </p:cNvSpPr>
          <p:nvPr/>
        </p:nvSpPr>
        <p:spPr>
          <a:xfrm>
            <a:off x="647175" y="1774503"/>
            <a:ext cx="3729753" cy="433453"/>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通常の</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のデータ作成方法でデータの作成を願いします。</a:t>
            </a:r>
          </a:p>
        </p:txBody>
      </p:sp>
      <p:sp>
        <p:nvSpPr>
          <p:cNvPr id="7" name="コンテンツ プレースホルダー 2">
            <a:extLst>
              <a:ext uri="{FF2B5EF4-FFF2-40B4-BE49-F238E27FC236}">
                <a16:creationId xmlns:a16="http://schemas.microsoft.com/office/drawing/2014/main" id="{791F0022-FE20-4B90-8C2E-8B5D5659D28D}"/>
              </a:ext>
            </a:extLst>
          </p:cNvPr>
          <p:cNvSpPr txBox="1">
            <a:spLocks/>
          </p:cNvSpPr>
          <p:nvPr/>
        </p:nvSpPr>
        <p:spPr>
          <a:xfrm>
            <a:off x="113737" y="1774504"/>
            <a:ext cx="675223" cy="327877"/>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①</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a:extLst>
              <a:ext uri="{FF2B5EF4-FFF2-40B4-BE49-F238E27FC236}">
                <a16:creationId xmlns:a16="http://schemas.microsoft.com/office/drawing/2014/main" id="{9F013B0C-A2F1-4620-B7AB-B6913D4E383B}"/>
              </a:ext>
            </a:extLst>
          </p:cNvPr>
          <p:cNvSpPr txBox="1">
            <a:spLocks/>
          </p:cNvSpPr>
          <p:nvPr/>
        </p:nvSpPr>
        <p:spPr>
          <a:xfrm>
            <a:off x="647175" y="2524009"/>
            <a:ext cx="3729753" cy="646315"/>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データが完成したらスライド</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の右側にある水色の</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ガイドラインをコピーし、印刷データの上にペースト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すると仕上がりイメージを確認することが出来ます。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307E3953-DCE5-4ABA-9B79-F345FE249F86}"/>
              </a:ext>
            </a:extLst>
          </p:cNvPr>
          <p:cNvSpPr txBox="1">
            <a:spLocks/>
          </p:cNvSpPr>
          <p:nvPr/>
        </p:nvSpPr>
        <p:spPr>
          <a:xfrm>
            <a:off x="647175" y="3303498"/>
            <a:ext cx="3785706" cy="645124"/>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仕上がりイメージに問題がなければ</a:t>
            </a:r>
            <a:r>
              <a:rPr lang="ja-JP" altLang="en-US" sz="1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水色のガイドラインを削除</a:t>
            </a:r>
            <a:r>
              <a:rPr lang="ja-JP" altLang="en-US" sz="12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一度上書き保存してください。</a:t>
            </a:r>
          </a:p>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その後、次の方法で</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形式として保存してください。</a:t>
            </a:r>
          </a:p>
        </p:txBody>
      </p:sp>
      <p:sp>
        <p:nvSpPr>
          <p:cNvPr id="10" name="コンテンツ プレースホルダー 2">
            <a:extLst>
              <a:ext uri="{FF2B5EF4-FFF2-40B4-BE49-F238E27FC236}">
                <a16:creationId xmlns:a16="http://schemas.microsoft.com/office/drawing/2014/main" id="{E31AEF0C-B628-43E2-BA80-23084105E85D}"/>
              </a:ext>
            </a:extLst>
          </p:cNvPr>
          <p:cNvSpPr txBox="1">
            <a:spLocks/>
          </p:cNvSpPr>
          <p:nvPr/>
        </p:nvSpPr>
        <p:spPr>
          <a:xfrm>
            <a:off x="113737" y="2519289"/>
            <a:ext cx="675223" cy="327877"/>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②</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id="{34EFB12F-6BB4-40AE-873C-BFAAC7B21E1B}"/>
              </a:ext>
            </a:extLst>
          </p:cNvPr>
          <p:cNvSpPr txBox="1">
            <a:spLocks/>
          </p:cNvSpPr>
          <p:nvPr/>
        </p:nvSpPr>
        <p:spPr>
          <a:xfrm>
            <a:off x="113737" y="3282750"/>
            <a:ext cx="675223" cy="327877"/>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③</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a:extLst>
              <a:ext uri="{FF2B5EF4-FFF2-40B4-BE49-F238E27FC236}">
                <a16:creationId xmlns:a16="http://schemas.microsoft.com/office/drawing/2014/main" id="{8307DA81-DF5F-4A8F-B4E9-631AF51BC745}"/>
              </a:ext>
            </a:extLst>
          </p:cNvPr>
          <p:cNvSpPr txBox="1">
            <a:spLocks/>
          </p:cNvSpPr>
          <p:nvPr/>
        </p:nvSpPr>
        <p:spPr>
          <a:xfrm>
            <a:off x="672891" y="500059"/>
            <a:ext cx="3234645"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スライド１に印刷データを作成してください。</a:t>
            </a:r>
          </a:p>
        </p:txBody>
      </p:sp>
      <p:sp>
        <p:nvSpPr>
          <p:cNvPr id="13" name="コンテンツ プレースホルダー 5">
            <a:extLst>
              <a:ext uri="{FF2B5EF4-FFF2-40B4-BE49-F238E27FC236}">
                <a16:creationId xmlns:a16="http://schemas.microsoft.com/office/drawing/2014/main" id="{AAF7FCF6-4614-44B5-954B-C11A9EA5426D}"/>
              </a:ext>
            </a:extLst>
          </p:cNvPr>
          <p:cNvSpPr txBox="1">
            <a:spLocks/>
          </p:cNvSpPr>
          <p:nvPr/>
        </p:nvSpPr>
        <p:spPr>
          <a:xfrm>
            <a:off x="647175" y="4081796"/>
            <a:ext cx="3979316" cy="500043"/>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外側の水色の線は実際には切り落とされてしまう場所を示すガイドラインです。</a:t>
            </a:r>
          </a:p>
          <a:p>
            <a:pPr marL="0" indent="0">
              <a:buNone/>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仕上がり状態を確認する用ですので、 確認が終わったら必ず削除してください。</a:t>
            </a:r>
          </a:p>
        </p:txBody>
      </p:sp>
    </p:spTree>
    <p:extLst>
      <p:ext uri="{BB962C8B-B14F-4D97-AF65-F5344CB8AC3E}">
        <p14:creationId xmlns:p14="http://schemas.microsoft.com/office/powerpoint/2010/main" val="171705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626B8284-167E-424A-8766-C3AA9FA4D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7053"/>
            <a:ext cx="4552029" cy="1457090"/>
          </a:xfrm>
          <a:prstGeom prst="rect">
            <a:avLst/>
          </a:prstGeom>
        </p:spPr>
      </p:pic>
      <p:pic>
        <p:nvPicPr>
          <p:cNvPr id="3" name="グラフィックス 2">
            <a:extLst>
              <a:ext uri="{FF2B5EF4-FFF2-40B4-BE49-F238E27FC236}">
                <a16:creationId xmlns:a16="http://schemas.microsoft.com/office/drawing/2014/main" id="{E43FD792-7A77-4AF3-9DBA-91D456F0AA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 y="12327"/>
            <a:ext cx="4552031" cy="1196834"/>
          </a:xfrm>
          <a:prstGeom prst="rect">
            <a:avLst/>
          </a:prstGeom>
        </p:spPr>
      </p:pic>
      <p:sp>
        <p:nvSpPr>
          <p:cNvPr id="4" name="タイトル 1">
            <a:extLst>
              <a:ext uri="{FF2B5EF4-FFF2-40B4-BE49-F238E27FC236}">
                <a16:creationId xmlns:a16="http://schemas.microsoft.com/office/drawing/2014/main" id="{E4809862-F2DF-4372-BF1F-FC8A02E9E8E4}"/>
              </a:ext>
            </a:extLst>
          </p:cNvPr>
          <p:cNvSpPr txBox="1">
            <a:spLocks/>
          </p:cNvSpPr>
          <p:nvPr/>
        </p:nvSpPr>
        <p:spPr>
          <a:xfrm>
            <a:off x="464149" y="521426"/>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入稿データは</a:t>
            </a: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形式で保存してください。</a:t>
            </a:r>
          </a:p>
        </p:txBody>
      </p:sp>
      <p:sp>
        <p:nvSpPr>
          <p:cNvPr id="7" name="コンテンツ プレースホルダー 2">
            <a:extLst>
              <a:ext uri="{FF2B5EF4-FFF2-40B4-BE49-F238E27FC236}">
                <a16:creationId xmlns:a16="http://schemas.microsoft.com/office/drawing/2014/main" id="{AA0E0488-CEF2-4754-8FEC-A7D9569ADE89}"/>
              </a:ext>
            </a:extLst>
          </p:cNvPr>
          <p:cNvSpPr txBox="1">
            <a:spLocks/>
          </p:cNvSpPr>
          <p:nvPr/>
        </p:nvSpPr>
        <p:spPr>
          <a:xfrm>
            <a:off x="432834" y="2023044"/>
            <a:ext cx="3729753" cy="1110806"/>
          </a:xfrm>
          <a:prstGeom prst="rect">
            <a:avLst/>
          </a:prstGeom>
        </p:spPr>
        <p:txBody>
          <a:bodyPr>
            <a:norm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Adobe PDF</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として保存」</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ファイル→エクスポート→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Adobe PDF</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完成したデータを一度上書き保存してから行ってください。</a:t>
            </a:r>
          </a:p>
        </p:txBody>
      </p:sp>
      <p:sp>
        <p:nvSpPr>
          <p:cNvPr id="6" name="タイトル 1">
            <a:extLst>
              <a:ext uri="{FF2B5EF4-FFF2-40B4-BE49-F238E27FC236}">
                <a16:creationId xmlns:a16="http://schemas.microsoft.com/office/drawing/2014/main" id="{E4809862-F2DF-4372-BF1F-FC8A02E9E8E4}"/>
              </a:ext>
            </a:extLst>
          </p:cNvPr>
          <p:cNvSpPr txBox="1">
            <a:spLocks/>
          </p:cNvSpPr>
          <p:nvPr/>
        </p:nvSpPr>
        <p:spPr>
          <a:xfrm>
            <a:off x="350542" y="1698528"/>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下記のどちらかの方法で保存してください。</a:t>
            </a:r>
          </a:p>
        </p:txBody>
      </p:sp>
      <p:sp>
        <p:nvSpPr>
          <p:cNvPr id="5" name="タイトル 1">
            <a:extLst>
              <a:ext uri="{FF2B5EF4-FFF2-40B4-BE49-F238E27FC236}">
                <a16:creationId xmlns:a16="http://schemas.microsoft.com/office/drawing/2014/main" id="{6C4CB1EB-5253-4D27-167D-6FF42D1DC081}"/>
              </a:ext>
            </a:extLst>
          </p:cNvPr>
          <p:cNvSpPr txBox="1">
            <a:spLocks/>
          </p:cNvSpPr>
          <p:nvPr/>
        </p:nvSpPr>
        <p:spPr>
          <a:xfrm>
            <a:off x="194663" y="3399103"/>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印刷の色調が変わる場合があります。</a:t>
            </a:r>
          </a:p>
        </p:txBody>
      </p:sp>
      <p:sp>
        <p:nvSpPr>
          <p:cNvPr id="8" name="コンテンツ プレースホルダー 5">
            <a:extLst>
              <a:ext uri="{FF2B5EF4-FFF2-40B4-BE49-F238E27FC236}">
                <a16:creationId xmlns:a16="http://schemas.microsoft.com/office/drawing/2014/main" id="{536F21CB-2369-F590-81D4-98DB2D4B747D}"/>
              </a:ext>
            </a:extLst>
          </p:cNvPr>
          <p:cNvSpPr txBox="1">
            <a:spLocks/>
          </p:cNvSpPr>
          <p:nvPr/>
        </p:nvSpPr>
        <p:spPr>
          <a:xfrm>
            <a:off x="350542" y="3677482"/>
            <a:ext cx="3729753" cy="473008"/>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のデータはモニターで表示されることに最適化されているため、商業印刷では表現できない色があります。</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詳しくはお問い合わせをいただくか、</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CMYK</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というワードで検索してください。</a:t>
            </a:r>
          </a:p>
        </p:txBody>
      </p:sp>
      <p:sp>
        <p:nvSpPr>
          <p:cNvPr id="9" name="タイトル 1">
            <a:extLst>
              <a:ext uri="{FF2B5EF4-FFF2-40B4-BE49-F238E27FC236}">
                <a16:creationId xmlns:a16="http://schemas.microsoft.com/office/drawing/2014/main" id="{DB19E14C-239C-172A-DC99-3A3DCE4BB2FE}"/>
              </a:ext>
            </a:extLst>
          </p:cNvPr>
          <p:cNvSpPr txBox="1">
            <a:spLocks/>
          </p:cNvSpPr>
          <p:nvPr/>
        </p:nvSpPr>
        <p:spPr>
          <a:xfrm>
            <a:off x="194663" y="4120262"/>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hlinkClick r:id="rId6"/>
              </a:rPr>
              <a:t>参考サイト</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Ctrl+</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クリック</a:t>
            </a:r>
          </a:p>
        </p:txBody>
      </p:sp>
    </p:spTree>
    <p:extLst>
      <p:ext uri="{BB962C8B-B14F-4D97-AF65-F5344CB8AC3E}">
        <p14:creationId xmlns:p14="http://schemas.microsoft.com/office/powerpoint/2010/main" val="25129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E0AEB2EE-2B8D-48D8-B826-361B1E07CE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05" y="0"/>
            <a:ext cx="4584205" cy="2149657"/>
          </a:xfrm>
          <a:prstGeom prst="rect">
            <a:avLst/>
          </a:prstGeom>
        </p:spPr>
      </p:pic>
      <p:pic>
        <p:nvPicPr>
          <p:cNvPr id="3" name="グラフィックス 2">
            <a:extLst>
              <a:ext uri="{FF2B5EF4-FFF2-40B4-BE49-F238E27FC236}">
                <a16:creationId xmlns:a16="http://schemas.microsoft.com/office/drawing/2014/main" id="{39D44909-0CA8-43ED-9AD1-D180670F1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6" y="1"/>
            <a:ext cx="4567713" cy="1765700"/>
          </a:xfrm>
          <a:prstGeom prst="rect">
            <a:avLst/>
          </a:prstGeom>
        </p:spPr>
      </p:pic>
      <p:sp>
        <p:nvSpPr>
          <p:cNvPr id="4" name="タイトル 1">
            <a:extLst>
              <a:ext uri="{FF2B5EF4-FFF2-40B4-BE49-F238E27FC236}">
                <a16:creationId xmlns:a16="http://schemas.microsoft.com/office/drawing/2014/main" id="{B32FDFD0-CA93-4201-B2B8-188EA54BB7EB}"/>
              </a:ext>
            </a:extLst>
          </p:cNvPr>
          <p:cNvSpPr txBox="1">
            <a:spLocks/>
          </p:cNvSpPr>
          <p:nvPr/>
        </p:nvSpPr>
        <p:spPr>
          <a:xfrm>
            <a:off x="463355" y="942867"/>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DVD</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コピーはアイブライト</a:t>
            </a:r>
          </a:p>
        </p:txBody>
      </p:sp>
      <p:sp>
        <p:nvSpPr>
          <p:cNvPr id="6" name="正方形/長方形 5">
            <a:extLst>
              <a:ext uri="{FF2B5EF4-FFF2-40B4-BE49-F238E27FC236}">
                <a16:creationId xmlns:a16="http://schemas.microsoft.com/office/drawing/2014/main" id="{9BEE1685-D20A-4B67-ADB9-3E417A0E89F1}"/>
              </a:ext>
            </a:extLst>
          </p:cNvPr>
          <p:cNvSpPr/>
          <p:nvPr/>
        </p:nvSpPr>
        <p:spPr>
          <a:xfrm>
            <a:off x="384521" y="453667"/>
            <a:ext cx="3774263" cy="3650919"/>
          </a:xfrm>
          <a:prstGeom prst="rect">
            <a:avLst/>
          </a:prstGeom>
        </p:spPr>
        <p:txBody>
          <a:bodyPr wrap="none">
            <a:prstTxWarp prst="textCircle">
              <a:avLst>
                <a:gd name="adj" fmla="val 10830954"/>
              </a:avLst>
            </a:prstTxWarp>
            <a:spAutoFit/>
          </a:bodyPr>
          <a:lstStyle/>
          <a:p>
            <a:pPr algn="ct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▶基本的なテクニックでいろいろと配置できますね。</a:t>
            </a:r>
            <a:endParaRPr lang="ja-JP" altLang="en-US" sz="1600" dirty="0">
              <a:ln w="0"/>
              <a:effectLst>
                <a:outerShdw blurRad="38100" dist="19050" dir="2700000" algn="tl" rotWithShape="0">
                  <a:schemeClr val="dk1">
                    <a:alpha val="40000"/>
                  </a:schemeClr>
                </a:outerShdw>
              </a:effectLst>
            </a:endParaRPr>
          </a:p>
        </p:txBody>
      </p:sp>
      <p:sp>
        <p:nvSpPr>
          <p:cNvPr id="7" name="正方形/長方形 6">
            <a:extLst>
              <a:ext uri="{FF2B5EF4-FFF2-40B4-BE49-F238E27FC236}">
                <a16:creationId xmlns:a16="http://schemas.microsoft.com/office/drawing/2014/main" id="{B4CB872B-777B-4170-A4FE-C4E8A2D7FBD2}"/>
              </a:ext>
            </a:extLst>
          </p:cNvPr>
          <p:cNvSpPr/>
          <p:nvPr/>
        </p:nvSpPr>
        <p:spPr>
          <a:xfrm>
            <a:off x="800481" y="2874903"/>
            <a:ext cx="3036064" cy="461665"/>
          </a:xfrm>
          <a:prstGeom prst="rect">
            <a:avLst/>
          </a:prstGeom>
          <a:noFill/>
        </p:spPr>
        <p:txBody>
          <a:bodyPr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写真も使えます。</a:t>
            </a:r>
          </a:p>
        </p:txBody>
      </p:sp>
      <p:sp>
        <p:nvSpPr>
          <p:cNvPr id="8" name="テキスト ボックス 7">
            <a:extLst>
              <a:ext uri="{FF2B5EF4-FFF2-40B4-BE49-F238E27FC236}">
                <a16:creationId xmlns:a16="http://schemas.microsoft.com/office/drawing/2014/main" id="{BA49FB53-2F5A-4125-BA6D-8E3A25CADD88}"/>
              </a:ext>
            </a:extLst>
          </p:cNvPr>
          <p:cNvSpPr txBox="1"/>
          <p:nvPr/>
        </p:nvSpPr>
        <p:spPr>
          <a:xfrm>
            <a:off x="1586814" y="3443577"/>
            <a:ext cx="1415772" cy="276999"/>
          </a:xfrm>
          <a:prstGeom prst="rect">
            <a:avLst/>
          </a:prstGeom>
          <a:noFill/>
        </p:spPr>
        <p:txBody>
          <a:bodyPr wrap="none" rtlCol="0">
            <a:spAutoFit/>
          </a:bodyPr>
          <a:lstStyle/>
          <a:p>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デザインサンプル</a:t>
            </a:r>
          </a:p>
        </p:txBody>
      </p:sp>
      <p:sp>
        <p:nvSpPr>
          <p:cNvPr id="11" name="テキスト ボックス 10">
            <a:extLst>
              <a:ext uri="{FF2B5EF4-FFF2-40B4-BE49-F238E27FC236}">
                <a16:creationId xmlns:a16="http://schemas.microsoft.com/office/drawing/2014/main" id="{D209132E-9760-4975-94B4-088EDD9A86CA}"/>
              </a:ext>
            </a:extLst>
          </p:cNvPr>
          <p:cNvSpPr txBox="1"/>
          <p:nvPr/>
        </p:nvSpPr>
        <p:spPr>
          <a:xfrm>
            <a:off x="1082676" y="2334856"/>
            <a:ext cx="2422458" cy="276999"/>
          </a:xfrm>
          <a:prstGeom prst="rect">
            <a:avLst/>
          </a:prstGeom>
          <a:noFill/>
        </p:spPr>
        <p:txBody>
          <a:bodyPr wrap="none" rtlCol="0">
            <a:spAutoFit/>
          </a:bodyPr>
          <a:lstStyle/>
          <a:p>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外側</a:t>
            </a:r>
            <a:r>
              <a:rPr kumimoji="1"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3mm</a:t>
            </a:r>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は切り落とされます。</a:t>
            </a:r>
          </a:p>
        </p:txBody>
      </p:sp>
    </p:spTree>
    <p:extLst>
      <p:ext uri="{BB962C8B-B14F-4D97-AF65-F5344CB8AC3E}">
        <p14:creationId xmlns:p14="http://schemas.microsoft.com/office/powerpoint/2010/main" val="269622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2E62C3-D985-4EBA-AD51-695722615497}"/>
              </a:ext>
            </a:extLst>
          </p:cNvPr>
          <p:cNvPicPr>
            <a:picLocks noChangeAspect="1"/>
          </p:cNvPicPr>
          <p:nvPr/>
        </p:nvPicPr>
        <p:blipFill>
          <a:blip r:embed="rId2"/>
          <a:stretch>
            <a:fillRect/>
          </a:stretch>
        </p:blipFill>
        <p:spPr>
          <a:xfrm>
            <a:off x="364" y="0"/>
            <a:ext cx="4571271" cy="4535488"/>
          </a:xfrm>
          <a:prstGeom prst="rect">
            <a:avLst/>
          </a:prstGeom>
        </p:spPr>
      </p:pic>
      <p:sp>
        <p:nvSpPr>
          <p:cNvPr id="3" name="コンテンツ プレースホルダー 5">
            <a:extLst>
              <a:ext uri="{FF2B5EF4-FFF2-40B4-BE49-F238E27FC236}">
                <a16:creationId xmlns:a16="http://schemas.microsoft.com/office/drawing/2014/main" id="{1C7EEBED-D294-43DD-9F57-31D5E556EBBA}"/>
              </a:ext>
            </a:extLst>
          </p:cNvPr>
          <p:cNvSpPr txBox="1">
            <a:spLocks/>
          </p:cNvSpPr>
          <p:nvPr/>
        </p:nvSpPr>
        <p:spPr>
          <a:xfrm>
            <a:off x="447872" y="924286"/>
            <a:ext cx="3566528" cy="2519954"/>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ja-JP" altLang="en-US" dirty="0"/>
              <a:t>▶外側の水色の線は実際には切り落とされてしまう場所を示すガイドラインです。</a:t>
            </a:r>
          </a:p>
          <a:p>
            <a:pPr marL="0" indent="0">
              <a:buNone/>
            </a:pPr>
            <a:endParaRPr lang="ja-JP" altLang="en-US" dirty="0"/>
          </a:p>
          <a:p>
            <a:pPr marL="0" indent="0">
              <a:buNone/>
            </a:pPr>
            <a:endParaRPr lang="ja-JP" altLang="en-US" dirty="0"/>
          </a:p>
          <a:p>
            <a:pPr marL="0" indent="0">
              <a:buNone/>
            </a:pPr>
            <a:r>
              <a:rPr lang="ja-JP" altLang="en-US" dirty="0"/>
              <a:t>▶ （水色のガイドを選択して「コピー」し、</a:t>
            </a:r>
            <a:r>
              <a:rPr lang="en-US" altLang="ja-JP" dirty="0"/>
              <a:t>1</a:t>
            </a:r>
            <a:r>
              <a:rPr lang="ja-JP" altLang="en-US" dirty="0"/>
              <a:t>枚目の印刷用スライドに「ペースト」すると外側に３</a:t>
            </a:r>
            <a:r>
              <a:rPr lang="en-US" altLang="ja-JP" dirty="0"/>
              <a:t>mm</a:t>
            </a:r>
            <a:r>
              <a:rPr lang="ja-JP" altLang="en-US" dirty="0"/>
              <a:t>幅の水色の枠がつきます。その水色の外枠分は印刷で切り落とされますのでご注意ください。）</a:t>
            </a:r>
          </a:p>
          <a:p>
            <a:pPr marL="0" indent="0">
              <a:buNone/>
            </a:pPr>
            <a:endParaRPr lang="ja-JP" altLang="en-US" dirty="0"/>
          </a:p>
          <a:p>
            <a:pPr marL="0" indent="0">
              <a:buNone/>
            </a:pPr>
            <a:endParaRPr lang="ja-JP" altLang="en-US" dirty="0"/>
          </a:p>
          <a:p>
            <a:pPr marL="0" indent="0">
              <a:buNone/>
            </a:pPr>
            <a:r>
              <a:rPr lang="en-US" altLang="ja-JP" dirty="0"/>
              <a:t>※</a:t>
            </a:r>
            <a:r>
              <a:rPr lang="ja-JP" altLang="en-US" dirty="0"/>
              <a:t>水色のガイドラインは仕上がり状態を確認する用ですので、</a:t>
            </a:r>
            <a:r>
              <a:rPr lang="ja-JP" altLang="en-US" dirty="0">
                <a:solidFill>
                  <a:srgbClr val="FF0000"/>
                </a:solidFill>
              </a:rPr>
              <a:t>確認が終わったら削除</a:t>
            </a:r>
            <a:r>
              <a:rPr lang="ja-JP" altLang="en-US" dirty="0"/>
              <a:t>してください。</a:t>
            </a:r>
          </a:p>
        </p:txBody>
      </p:sp>
    </p:spTree>
    <p:extLst>
      <p:ext uri="{BB962C8B-B14F-4D97-AF65-F5344CB8AC3E}">
        <p14:creationId xmlns:p14="http://schemas.microsoft.com/office/powerpoint/2010/main" val="22006137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TotalTime>
  <Words>365</Words>
  <Application>Microsoft Office PowerPoint</Application>
  <PresentationFormat>ユーザー設定</PresentationFormat>
  <Paragraphs>37</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Arial</vt:lpstr>
      <vt:lpstr>游ゴシック</vt:lpstr>
      <vt:lpstr>メイリオ</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滋 松井</dc:creator>
  <cp:lastModifiedBy>松井 滋</cp:lastModifiedBy>
  <cp:revision>18</cp:revision>
  <dcterms:created xsi:type="dcterms:W3CDTF">2018-11-22T07:22:50Z</dcterms:created>
  <dcterms:modified xsi:type="dcterms:W3CDTF">2023-07-17T02:42:25Z</dcterms:modified>
</cp:coreProperties>
</file>